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24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0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70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85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00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9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0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09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34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676D6-0AC4-4580-8D5A-E86AE71BE38C}" type="datetimeFigureOut">
              <a:rPr lang="en-US" smtClean="0"/>
              <a:t>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FF61A-2C36-437A-8426-A7CF3A9EE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05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/>
          <a:lstStyle/>
          <a:p>
            <a:r>
              <a:rPr lang="en-US" dirty="0" smtClean="0"/>
              <a:t>PhESi Solution to Your Challenges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8010525" cy="531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35025"/>
            <a:ext cx="8096250" cy="526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533400"/>
            <a:ext cx="7620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Largest Investigator Database (882,416 sites)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186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Proven Superior Results from &gt;100 Clinical trials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1676400"/>
            <a:ext cx="8377237" cy="471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73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Patent Protected Method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22"/>
          <a:stretch/>
        </p:blipFill>
        <p:spPr bwMode="auto">
          <a:xfrm>
            <a:off x="1295400" y="1981200"/>
            <a:ext cx="6770687" cy="317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550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Approach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2011363"/>
            <a:ext cx="8955087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449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6932612" cy="4246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849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25</Words>
  <Application>Microsoft Office PowerPoint</Application>
  <PresentationFormat>On-screen Show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PhESi Solution to Your Challenges</vt:lpstr>
      <vt:lpstr>PowerPoint Presentation</vt:lpstr>
      <vt:lpstr>Proven Superior Results from &gt;100 Clinical trials</vt:lpstr>
      <vt:lpstr>Patent Protected Method</vt:lpstr>
      <vt:lpstr>Integrated Approach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</dc:creator>
  <cp:lastModifiedBy>Gen</cp:lastModifiedBy>
  <cp:revision>4</cp:revision>
  <dcterms:created xsi:type="dcterms:W3CDTF">2014-01-02T17:27:30Z</dcterms:created>
  <dcterms:modified xsi:type="dcterms:W3CDTF">2014-01-02T18:49:41Z</dcterms:modified>
</cp:coreProperties>
</file>